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7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3F68-5F44-4AB4-A9E0-D7499E28C55D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0C91-C3CC-4A5D-9630-AA271C8D4C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3F68-5F44-4AB4-A9E0-D7499E28C55D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0C91-C3CC-4A5D-9630-AA271C8D4C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3F68-5F44-4AB4-A9E0-D7499E28C55D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0C91-C3CC-4A5D-9630-AA271C8D4C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3F68-5F44-4AB4-A9E0-D7499E28C55D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0C91-C3CC-4A5D-9630-AA271C8D4C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3F68-5F44-4AB4-A9E0-D7499E28C55D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0C91-C3CC-4A5D-9630-AA271C8D4C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3F68-5F44-4AB4-A9E0-D7499E28C55D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0C91-C3CC-4A5D-9630-AA271C8D4C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3F68-5F44-4AB4-A9E0-D7499E28C55D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0C91-C3CC-4A5D-9630-AA271C8D4C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3F68-5F44-4AB4-A9E0-D7499E28C55D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0C91-C3CC-4A5D-9630-AA271C8D4C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3F68-5F44-4AB4-A9E0-D7499E28C55D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0C91-C3CC-4A5D-9630-AA271C8D4C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3F68-5F44-4AB4-A9E0-D7499E28C55D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0C91-C3CC-4A5D-9630-AA271C8D4C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3F68-5F44-4AB4-A9E0-D7499E28C55D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0C91-C3CC-4A5D-9630-AA271C8D4C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43F68-5F44-4AB4-A9E0-D7499E28C55D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F0C91-C3CC-4A5D-9630-AA271C8D4CC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График.bmp"/>
          <p:cNvPicPr>
            <a:picLocks noChangeAspect="1"/>
          </p:cNvPicPr>
          <p:nvPr/>
        </p:nvPicPr>
        <p:blipFill>
          <a:blip r:embed="rId2"/>
          <a:srcRect l="14583" t="2083" r="2083" b="18750"/>
          <a:stretch>
            <a:fillRect/>
          </a:stretch>
        </p:blipFill>
        <p:spPr>
          <a:xfrm>
            <a:off x="0" y="0"/>
            <a:ext cx="4737442" cy="4500570"/>
          </a:xfrm>
          <a:prstGeom prst="rect">
            <a:avLst/>
          </a:prstGeom>
        </p:spPr>
      </p:pic>
      <p:pic>
        <p:nvPicPr>
          <p:cNvPr id="11275" name="Picture 1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285728"/>
            <a:ext cx="2619375" cy="276225"/>
          </a:xfrm>
          <a:prstGeom prst="rect">
            <a:avLst/>
          </a:prstGeom>
          <a:noFill/>
        </p:spPr>
      </p:pic>
      <p:pic>
        <p:nvPicPr>
          <p:cNvPr id="11274" name="Picture 1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714356"/>
            <a:ext cx="1362075" cy="276225"/>
          </a:xfrm>
          <a:prstGeom prst="rect">
            <a:avLst/>
          </a:prstGeom>
          <a:noFill/>
        </p:spPr>
      </p:pic>
      <p:pic>
        <p:nvPicPr>
          <p:cNvPr id="11273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1550" y="1142984"/>
            <a:ext cx="4362450" cy="276225"/>
          </a:xfrm>
          <a:prstGeom prst="rect">
            <a:avLst/>
          </a:prstGeom>
          <a:noFill/>
        </p:spPr>
      </p:pic>
      <p:pic>
        <p:nvPicPr>
          <p:cNvPr id="11272" name="Picture 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1500174"/>
            <a:ext cx="4105275" cy="276225"/>
          </a:xfrm>
          <a:prstGeom prst="rect">
            <a:avLst/>
          </a:prstGeom>
          <a:noFill/>
        </p:spPr>
      </p:pic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2357430"/>
            <a:ext cx="2962275" cy="276225"/>
          </a:xfrm>
          <a:prstGeom prst="rect">
            <a:avLst/>
          </a:prstGeom>
          <a:noFill/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2786058"/>
            <a:ext cx="1838325" cy="276225"/>
          </a:xfrm>
          <a:prstGeom prst="rect">
            <a:avLst/>
          </a:prstGeom>
          <a:noFill/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3214686"/>
            <a:ext cx="3867150" cy="276225"/>
          </a:xfrm>
          <a:prstGeom prst="rect">
            <a:avLst/>
          </a:prstGeom>
          <a:noFill/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3643314"/>
            <a:ext cx="3638550" cy="276225"/>
          </a:xfrm>
          <a:prstGeom prst="rect">
            <a:avLst/>
          </a:prstGeom>
          <a:noFill/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4071942"/>
            <a:ext cx="3352800" cy="276225"/>
          </a:xfrm>
          <a:prstGeom prst="rect">
            <a:avLst/>
          </a:prstGeom>
          <a:noFill/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95750" y="4572008"/>
            <a:ext cx="5048250" cy="276225"/>
          </a:xfrm>
          <a:prstGeom prst="rect">
            <a:avLst/>
          </a:prstGeom>
          <a:noFill/>
        </p:spPr>
      </p:pic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5000636"/>
            <a:ext cx="3943350" cy="276225"/>
          </a:xfrm>
          <a:prstGeom prst="rect">
            <a:avLst/>
          </a:prstGeom>
          <a:noFill/>
        </p:spPr>
      </p:pic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0" y="12858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4714876" y="1714488"/>
            <a:ext cx="435768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Функция ограничена сверху, не ограничена снизу.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0" y="2752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0" y="3486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0" y="37623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0" y="52149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0" y="5962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87" name="Rectangle 23"/>
          <p:cNvSpPr>
            <a:spLocks noChangeArrowheads="1"/>
          </p:cNvSpPr>
          <p:nvPr/>
        </p:nvSpPr>
        <p:spPr bwMode="auto">
          <a:xfrm>
            <a:off x="0" y="66960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Овал 36"/>
          <p:cNvSpPr/>
          <p:nvPr/>
        </p:nvSpPr>
        <p:spPr>
          <a:xfrm>
            <a:off x="1214414" y="2214554"/>
            <a:ext cx="71438" cy="71438"/>
          </a:xfrm>
          <a:prstGeom prst="ellipse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8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</dc:creator>
  <cp:lastModifiedBy>Наталья</cp:lastModifiedBy>
  <cp:revision>3</cp:revision>
  <dcterms:created xsi:type="dcterms:W3CDTF">2014-01-28T16:53:41Z</dcterms:created>
  <dcterms:modified xsi:type="dcterms:W3CDTF">2014-01-28T17:23:09Z</dcterms:modified>
</cp:coreProperties>
</file>