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77" r:id="rId5"/>
    <p:sldId id="279" r:id="rId6"/>
    <p:sldId id="283" r:id="rId7"/>
    <p:sldId id="261" r:id="rId8"/>
    <p:sldId id="263" r:id="rId9"/>
    <p:sldId id="284" r:id="rId10"/>
    <p:sldId id="286" r:id="rId11"/>
    <p:sldId id="280" r:id="rId12"/>
    <p:sldId id="281" r:id="rId13"/>
    <p:sldId id="282" r:id="rId14"/>
    <p:sldId id="285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60"/>
  </p:normalViewPr>
  <p:slideViewPr>
    <p:cSldViewPr>
      <p:cViewPr varScale="1">
        <p:scale>
          <a:sx n="78" d="100"/>
          <a:sy n="78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F7C7-D61D-40E7-95AF-DD5A2C2C9602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E6C0-7576-4FF4-BA04-968D53C45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E6C0-7576-4FF4-BA04-968D53C45639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80C0E5-87D9-40B9-B1CD-918B1DF6968B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1BF023-C2A0-48C5-8FC0-81A0E9F3A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7341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метода рационализации при решении неравенств и систем неравенств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7542"/>
          <a:stretch>
            <a:fillRect/>
          </a:stretch>
        </p:blipFill>
        <p:spPr bwMode="auto">
          <a:xfrm>
            <a:off x="3059832" y="3645024"/>
            <a:ext cx="34057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58" y="692696"/>
            <a:ext cx="769971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709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8801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42648"/>
          <a:stretch>
            <a:fillRect/>
          </a:stretch>
        </p:blipFill>
        <p:spPr bwMode="auto">
          <a:xfrm>
            <a:off x="1259631" y="764704"/>
            <a:ext cx="71222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01" y="980728"/>
            <a:ext cx="840969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19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следствия с учетом области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определения неравенства: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556792"/>
            <a:ext cx="8143932" cy="718224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20888"/>
            <a:ext cx="6072230" cy="734143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3440930" cy="71438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05064"/>
            <a:ext cx="3590835" cy="100013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3528" y="1772816"/>
            <a:ext cx="467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636912"/>
            <a:ext cx="467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429000"/>
            <a:ext cx="467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149080"/>
            <a:ext cx="467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20863" y="1340768"/>
            <a:ext cx="804745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 рационализации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заключается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замене сложного выражения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олее простое выражение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которой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           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области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определения выражения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4211960" y="4293096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571481"/>
          <a:ext cx="7643866" cy="5511097"/>
        </p:xfrm>
        <a:graphic>
          <a:graphicData uri="http://schemas.openxmlformats.org/drawingml/2006/table">
            <a:tbl>
              <a:tblPr/>
              <a:tblGrid>
                <a:gridCol w="571504"/>
                <a:gridCol w="2476644"/>
                <a:gridCol w="4595718"/>
              </a:tblGrid>
              <a:tr h="440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F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Выражение </a:t>
                      </a:r>
                      <a:r>
                        <a:rPr lang="en-US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G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1а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4а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000108"/>
            <a:ext cx="1752600" cy="381000"/>
          </a:xfrm>
          <a:prstGeom prst="rect">
            <a:avLst/>
          </a:prstGeom>
          <a:noFill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57298"/>
            <a:ext cx="1190625" cy="381000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714488"/>
            <a:ext cx="704850" cy="38100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071546"/>
            <a:ext cx="1781175" cy="381000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428736"/>
            <a:ext cx="1771650" cy="381000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785926"/>
            <a:ext cx="1762125" cy="38100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357430"/>
            <a:ext cx="1752600" cy="381000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643182"/>
            <a:ext cx="1028700" cy="381000"/>
          </a:xfrm>
          <a:prstGeom prst="rect">
            <a:avLst/>
          </a:prstGeom>
          <a:noFill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00372"/>
            <a:ext cx="704850" cy="381000"/>
          </a:xfrm>
          <a:prstGeom prst="rect">
            <a:avLst/>
          </a:prstGeom>
          <a:noFill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357430"/>
            <a:ext cx="1781175" cy="38100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14620"/>
            <a:ext cx="1762125" cy="38100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071810"/>
            <a:ext cx="1762125" cy="38100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429000"/>
            <a:ext cx="1800225" cy="409575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714752"/>
            <a:ext cx="1714500" cy="3810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71876"/>
            <a:ext cx="3562350" cy="3810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71942"/>
            <a:ext cx="1914525" cy="39052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357694"/>
            <a:ext cx="790575" cy="3905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143380"/>
            <a:ext cx="1781175" cy="381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500570"/>
            <a:ext cx="1038225" cy="381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000636"/>
            <a:ext cx="1009650" cy="3905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5000636"/>
            <a:ext cx="1066800" cy="381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643578"/>
            <a:ext cx="1028700" cy="381000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643578"/>
            <a:ext cx="1800225" cy="381000"/>
          </a:xfrm>
          <a:prstGeom prst="rect">
            <a:avLst/>
          </a:prstGeom>
          <a:noFill/>
        </p:spPr>
      </p:pic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286388"/>
            <a:ext cx="1714500" cy="3810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2627784" y="-109845"/>
            <a:ext cx="4536505" cy="629578"/>
            <a:chOff x="2414527" y="5074731"/>
            <a:chExt cx="4580095" cy="629578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3779912" y="5074731"/>
              <a:ext cx="32147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1,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&gt;0,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g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&gt;0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)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14527" y="5085184"/>
              <a:ext cx="2232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ru-RU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&gt;0,</a:t>
              </a:r>
              <a:r>
                <a:rPr lang="en-US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ru-RU" sz="2800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  <p:pic>
          <p:nvPicPr>
            <p:cNvPr id="31" name="Picture 1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91879" y="5085184"/>
              <a:ext cx="342900" cy="619125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3563888" y="5805845"/>
            <a:ext cx="2016224" cy="954107"/>
            <a:chOff x="2987824" y="5877853"/>
            <a:chExt cx="1728192" cy="95410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987824" y="6093296"/>
              <a:ext cx="14690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en-US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ru-RU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&gt;0, </a:t>
              </a:r>
              <a:r>
                <a:rPr lang="en-US" sz="28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</a:t>
              </a:r>
              <a:endParaRPr lang="en-US" sz="28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95936" y="6149302"/>
              <a:ext cx="288032" cy="520058"/>
            </a:xfrm>
            <a:prstGeom prst="rect">
              <a:avLst/>
            </a:prstGeom>
            <a:noFill/>
          </p:spPr>
        </p:pic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4283968" y="5877853"/>
              <a:ext cx="4320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1)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6572"/>
          <a:stretch>
            <a:fillRect/>
          </a:stretch>
        </p:blipFill>
        <p:spPr bwMode="auto">
          <a:xfrm>
            <a:off x="755576" y="764704"/>
            <a:ext cx="736376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887" y="548680"/>
            <a:ext cx="6102841" cy="59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9886"/>
          <a:stretch>
            <a:fillRect/>
          </a:stretch>
        </p:blipFill>
        <p:spPr bwMode="auto">
          <a:xfrm>
            <a:off x="1130747" y="366323"/>
            <a:ext cx="6969645" cy="615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4742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Решить </a:t>
            </a:r>
            <a:r>
              <a:rPr lang="ru-RU" sz="3200" dirty="0" smtClean="0"/>
              <a:t>неравенство:</a:t>
            </a:r>
          </a:p>
          <a:p>
            <a:r>
              <a:rPr lang="ru-RU" sz="3200" dirty="0" smtClean="0"/>
              <a:t>Решение:</a:t>
            </a:r>
            <a:endParaRPr lang="ru-RU" sz="32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836712"/>
            <a:ext cx="3096344" cy="57875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28802"/>
            <a:ext cx="3818079" cy="1643074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824"/>
            <a:ext cx="4207171" cy="1785950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683568" y="3717032"/>
            <a:ext cx="7643866" cy="2000264"/>
            <a:chOff x="500034" y="2071678"/>
            <a:chExt cx="7643866" cy="200026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000100" y="2714620"/>
              <a:ext cx="71438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928662" y="3429000"/>
              <a:ext cx="721523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143240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572000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286380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4214810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</p:cNvCxnSpPr>
            <p:nvPr/>
          </p:nvCxnSpPr>
          <p:spPr>
            <a:xfrm rot="5400000" flipH="1" flipV="1">
              <a:off x="3714744" y="2786058"/>
              <a:ext cx="114300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286248" y="2214554"/>
              <a:ext cx="38576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 flipH="1" flipV="1">
              <a:off x="4893471" y="3250405"/>
              <a:ext cx="214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000628" y="3143248"/>
              <a:ext cx="31432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3393273" y="3250405"/>
              <a:ext cx="214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10800000">
              <a:off x="928662" y="3143248"/>
              <a:ext cx="25717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3107521" y="2536025"/>
              <a:ext cx="214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10800000">
              <a:off x="1000100" y="2428868"/>
              <a:ext cx="221457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5250661" y="2536025"/>
              <a:ext cx="214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10800000">
              <a:off x="4643438" y="2428868"/>
              <a:ext cx="7143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 flipH="1" flipV="1">
              <a:off x="4536281" y="2536025"/>
              <a:ext cx="21431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571736" y="2143116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-</a:t>
              </a:r>
              <a:endParaRPr lang="ru-RU" sz="4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57752" y="2143116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/>
                <a:t>-</a:t>
              </a:r>
              <a:endParaRPr lang="ru-RU" sz="4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43306" y="21431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+</a:t>
              </a:r>
              <a:endParaRPr lang="ru-RU" sz="3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43570" y="21431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+</a:t>
              </a:r>
              <a:endParaRPr lang="ru-RU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00364" y="2786058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-2</a:t>
              </a:r>
              <a:endParaRPr lang="ru-RU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14942" y="27860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2</a:t>
              </a:r>
              <a:endParaRPr lang="ru-RU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00562" y="27860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pic>
          <p:nvPicPr>
            <p:cNvPr id="68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3571873"/>
              <a:ext cx="285754" cy="357193"/>
            </a:xfrm>
            <a:prstGeom prst="rect">
              <a:avLst/>
            </a:prstGeom>
            <a:noFill/>
          </p:spPr>
        </p:pic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3571877"/>
              <a:ext cx="452441" cy="357190"/>
            </a:xfrm>
            <a:prstGeom prst="rect">
              <a:avLst/>
            </a:prstGeom>
            <a:noFill/>
          </p:spPr>
        </p:pic>
        <p:pic>
          <p:nvPicPr>
            <p:cNvPr id="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2071678"/>
              <a:ext cx="1164333" cy="2000264"/>
            </a:xfrm>
            <a:prstGeom prst="rect">
              <a:avLst/>
            </a:prstGeom>
            <a:noFill/>
          </p:spPr>
        </p:pic>
      </p:grpSp>
      <p:sp>
        <p:nvSpPr>
          <p:cNvPr id="71" name="TextBox 70"/>
          <p:cNvSpPr txBox="1"/>
          <p:nvPr/>
        </p:nvSpPr>
        <p:spPr>
          <a:xfrm>
            <a:off x="1056718" y="5661248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661248"/>
            <a:ext cx="1428760" cy="5792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4742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Решить </a:t>
            </a:r>
            <a:r>
              <a:rPr lang="ru-RU" sz="3200" dirty="0" smtClean="0"/>
              <a:t>неравенство:</a:t>
            </a:r>
          </a:p>
          <a:p>
            <a:r>
              <a:rPr lang="ru-RU" sz="3200" dirty="0" smtClean="0"/>
              <a:t>Решение:</a:t>
            </a:r>
            <a:endParaRPr lang="ru-RU" sz="32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76672"/>
            <a:ext cx="3442471" cy="1143008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88840"/>
            <a:ext cx="3781425" cy="217170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509120"/>
            <a:ext cx="2857520" cy="2008859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966769"/>
            <a:ext cx="3096344" cy="214727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51920" y="4266779"/>
            <a:ext cx="4896544" cy="1565445"/>
            <a:chOff x="857224" y="2000240"/>
            <a:chExt cx="5857916" cy="190030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714620"/>
              <a:ext cx="55007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14414" y="3429000"/>
              <a:ext cx="550072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2357422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71802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786182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00562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500562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786182" y="335756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0166" y="2000240"/>
              <a:ext cx="341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-</a:t>
              </a:r>
              <a:endParaRPr lang="ru-RU" sz="4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71736" y="207167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+</a:t>
              </a:r>
              <a:endParaRPr lang="ru-RU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14546" y="2786058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-2</a:t>
              </a:r>
              <a:endParaRPr lang="ru-RU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29124" y="27860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14744" y="27860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0</a:t>
              </a:r>
              <a:endParaRPr lang="ru-RU" sz="2000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71802" y="264318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0364" y="2786058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-1</a:t>
              </a:r>
              <a:endParaRPr lang="ru-RU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28926" y="3500438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-1</a:t>
              </a:r>
              <a:endParaRPr lang="ru-RU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14744" y="350043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0</a:t>
              </a:r>
              <a:endParaRPr lang="ru-RU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29124" y="350043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1</a:t>
              </a:r>
              <a:endParaRPr lang="ru-RU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57818" y="21431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/>
                <a:t>+</a:t>
              </a:r>
              <a:endParaRPr lang="ru-RU" sz="3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7554" y="2000240"/>
              <a:ext cx="341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-</a:t>
              </a:r>
              <a:endParaRPr lang="ru-RU" sz="4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71934" y="2000240"/>
              <a:ext cx="341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-</a:t>
              </a:r>
              <a:endParaRPr lang="ru-RU" sz="4000" dirty="0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250133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1393009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1535885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678761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1821637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1964513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2107389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2250265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3178959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3321835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3464711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3607587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3750463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893339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4036215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179091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4321967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4464843" y="260746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178959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3321835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464711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3607587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3750463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3893339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4036215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4179091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4321967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4464843" y="3321843"/>
              <a:ext cx="142876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2357430"/>
              <a:ext cx="571504" cy="1480049"/>
            </a:xfrm>
            <a:prstGeom prst="rect">
              <a:avLst/>
            </a:prstGeom>
            <a:noFill/>
          </p:spPr>
        </p:pic>
      </p:grpSp>
      <p:sp>
        <p:nvSpPr>
          <p:cNvPr id="69" name="TextBox 68"/>
          <p:cNvSpPr txBox="1"/>
          <p:nvPr/>
        </p:nvSpPr>
        <p:spPr>
          <a:xfrm>
            <a:off x="4024436" y="5864732"/>
            <a:ext cx="136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ОТВЕТ:</a:t>
            </a:r>
          </a:p>
        </p:txBody>
      </p:sp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949280"/>
            <a:ext cx="2771794" cy="5715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05602" cy="45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470</TotalTime>
  <Words>134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Применение метода рационализации при решении неравенств и систем неравенств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метода рационализации при решении неравенств и систем неравенств</dc:title>
  <dc:creator>Соловых</dc:creator>
  <cp:lastModifiedBy>Наталья</cp:lastModifiedBy>
  <cp:revision>55</cp:revision>
  <dcterms:created xsi:type="dcterms:W3CDTF">2012-03-05T10:33:52Z</dcterms:created>
  <dcterms:modified xsi:type="dcterms:W3CDTF">2012-11-27T17:31:11Z</dcterms:modified>
</cp:coreProperties>
</file>